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7" r:id="rId4"/>
    <p:sldId id="258" r:id="rId5"/>
    <p:sldId id="261" r:id="rId6"/>
    <p:sldId id="262" r:id="rId7"/>
    <p:sldId id="272" r:id="rId8"/>
    <p:sldId id="263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Franck FANTINO" initials="FF" lastIdx="1" clrIdx="0">
    <p:extLst>
      <p:ext uri="{19B8F6BF-5375-455C-9EA6-DF929625EA0E}">
        <p15:presenceInfo xmlns:p15="http://schemas.microsoft.com/office/powerpoint/2012/main" userId="S::f.fantino@fanb.mc::3da9c598-8b51-46be-8a8a-ad7e75925fc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EF11E7A-6494-43E3-B38F-6AB4AB2876E5}" v="2" dt="2021-01-18T09:08:20.2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21" autoAdjust="0"/>
    <p:restoredTop sz="94660"/>
  </p:normalViewPr>
  <p:slideViewPr>
    <p:cSldViewPr snapToGrid="0">
      <p:cViewPr varScale="1">
        <p:scale>
          <a:sx n="100" d="100"/>
          <a:sy n="100" d="100"/>
        </p:scale>
        <p:origin x="840" y="96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Franck FANTINO" userId="3da9c598-8b51-46be-8a8a-ad7e75925fcd" providerId="ADAL" clId="{4EF11E7A-6494-43E3-B38F-6AB4AB2876E5}"/>
    <pc:docChg chg="undo custSel addSld delSld modSld sldOrd">
      <pc:chgData name="Franck FANTINO" userId="3da9c598-8b51-46be-8a8a-ad7e75925fcd" providerId="ADAL" clId="{4EF11E7A-6494-43E3-B38F-6AB4AB2876E5}" dt="2021-01-18T09:08:39.281" v="2429" actId="207"/>
      <pc:docMkLst>
        <pc:docMk/>
      </pc:docMkLst>
      <pc:sldChg chg="modSp mod">
        <pc:chgData name="Franck FANTINO" userId="3da9c598-8b51-46be-8a8a-ad7e75925fcd" providerId="ADAL" clId="{4EF11E7A-6494-43E3-B38F-6AB4AB2876E5}" dt="2021-01-15T17:02:39.737" v="37" actId="20577"/>
        <pc:sldMkLst>
          <pc:docMk/>
          <pc:sldMk cId="3089663205" sldId="256"/>
        </pc:sldMkLst>
        <pc:spChg chg="mod">
          <ac:chgData name="Franck FANTINO" userId="3da9c598-8b51-46be-8a8a-ad7e75925fcd" providerId="ADAL" clId="{4EF11E7A-6494-43E3-B38F-6AB4AB2876E5}" dt="2021-01-15T17:02:39.737" v="37" actId="20577"/>
          <ac:spMkLst>
            <pc:docMk/>
            <pc:sldMk cId="3089663205" sldId="256"/>
            <ac:spMk id="3" creationId="{9604D14E-3201-45C0-9CFA-A79CCFD86087}"/>
          </ac:spMkLst>
        </pc:spChg>
      </pc:sldChg>
      <pc:sldChg chg="modSp mod">
        <pc:chgData name="Franck FANTINO" userId="3da9c598-8b51-46be-8a8a-ad7e75925fcd" providerId="ADAL" clId="{4EF11E7A-6494-43E3-B38F-6AB4AB2876E5}" dt="2021-01-18T08:41:40.960" v="1273" actId="108"/>
        <pc:sldMkLst>
          <pc:docMk/>
          <pc:sldMk cId="793415744" sldId="257"/>
        </pc:sldMkLst>
        <pc:spChg chg="mod">
          <ac:chgData name="Franck FANTINO" userId="3da9c598-8b51-46be-8a8a-ad7e75925fcd" providerId="ADAL" clId="{4EF11E7A-6494-43E3-B38F-6AB4AB2876E5}" dt="2021-01-18T08:25:20.756" v="85" actId="20577"/>
          <ac:spMkLst>
            <pc:docMk/>
            <pc:sldMk cId="793415744" sldId="257"/>
            <ac:spMk id="2" creationId="{F04A3F09-2E0D-4486-B109-C222ABFB0CCB}"/>
          </ac:spMkLst>
        </pc:spChg>
        <pc:spChg chg="mod">
          <ac:chgData name="Franck FANTINO" userId="3da9c598-8b51-46be-8a8a-ad7e75925fcd" providerId="ADAL" clId="{4EF11E7A-6494-43E3-B38F-6AB4AB2876E5}" dt="2021-01-18T08:41:40.960" v="1273" actId="108"/>
          <ac:spMkLst>
            <pc:docMk/>
            <pc:sldMk cId="793415744" sldId="257"/>
            <ac:spMk id="3" creationId="{3F77A912-B882-41BB-9A32-83E164621940}"/>
          </ac:spMkLst>
        </pc:spChg>
      </pc:sldChg>
      <pc:sldChg chg="addSp delSp modSp mod">
        <pc:chgData name="Franck FANTINO" userId="3da9c598-8b51-46be-8a8a-ad7e75925fcd" providerId="ADAL" clId="{4EF11E7A-6494-43E3-B38F-6AB4AB2876E5}" dt="2021-01-18T08:46:00.182" v="1617" actId="14100"/>
        <pc:sldMkLst>
          <pc:docMk/>
          <pc:sldMk cId="1212590971" sldId="258"/>
        </pc:sldMkLst>
        <pc:spChg chg="mod">
          <ac:chgData name="Franck FANTINO" userId="3da9c598-8b51-46be-8a8a-ad7e75925fcd" providerId="ADAL" clId="{4EF11E7A-6494-43E3-B38F-6AB4AB2876E5}" dt="2021-01-18T08:44:24.691" v="1367" actId="20577"/>
          <ac:spMkLst>
            <pc:docMk/>
            <pc:sldMk cId="1212590971" sldId="258"/>
            <ac:spMk id="2" creationId="{F04A3F09-2E0D-4486-B109-C222ABFB0CCB}"/>
          </ac:spMkLst>
        </pc:spChg>
        <pc:spChg chg="del mod">
          <ac:chgData name="Franck FANTINO" userId="3da9c598-8b51-46be-8a8a-ad7e75925fcd" providerId="ADAL" clId="{4EF11E7A-6494-43E3-B38F-6AB4AB2876E5}" dt="2021-01-18T08:42:19.329" v="1278" actId="478"/>
          <ac:spMkLst>
            <pc:docMk/>
            <pc:sldMk cId="1212590971" sldId="258"/>
            <ac:spMk id="3" creationId="{3F77A912-B882-41BB-9A32-83E164621940}"/>
          </ac:spMkLst>
        </pc:spChg>
        <pc:spChg chg="add mod">
          <ac:chgData name="Franck FANTINO" userId="3da9c598-8b51-46be-8a8a-ad7e75925fcd" providerId="ADAL" clId="{4EF11E7A-6494-43E3-B38F-6AB4AB2876E5}" dt="2021-01-18T08:46:00.182" v="1617" actId="14100"/>
          <ac:spMkLst>
            <pc:docMk/>
            <pc:sldMk cId="1212590971" sldId="258"/>
            <ac:spMk id="6" creationId="{8F72E0F3-5188-4CB8-A1D2-8BC2FDF8CC07}"/>
          </ac:spMkLst>
        </pc:spChg>
        <pc:spChg chg="mod">
          <ac:chgData name="Franck FANTINO" userId="3da9c598-8b51-46be-8a8a-ad7e75925fcd" providerId="ADAL" clId="{4EF11E7A-6494-43E3-B38F-6AB4AB2876E5}" dt="2021-01-18T08:42:16.663" v="1276" actId="20577"/>
          <ac:spMkLst>
            <pc:docMk/>
            <pc:sldMk cId="1212590971" sldId="258"/>
            <ac:spMk id="7" creationId="{710E6A7D-00A5-4614-9093-205AECEC0083}"/>
          </ac:spMkLst>
        </pc:spChg>
      </pc:sldChg>
      <pc:sldChg chg="modSp mod">
        <pc:chgData name="Franck FANTINO" userId="3da9c598-8b51-46be-8a8a-ad7e75925fcd" providerId="ADAL" clId="{4EF11E7A-6494-43E3-B38F-6AB4AB2876E5}" dt="2021-01-18T08:53:58.460" v="1789" actId="404"/>
        <pc:sldMkLst>
          <pc:docMk/>
          <pc:sldMk cId="1795574341" sldId="261"/>
        </pc:sldMkLst>
        <pc:spChg chg="mod">
          <ac:chgData name="Franck FANTINO" userId="3da9c598-8b51-46be-8a8a-ad7e75925fcd" providerId="ADAL" clId="{4EF11E7A-6494-43E3-B38F-6AB4AB2876E5}" dt="2021-01-18T08:53:58.460" v="1789" actId="404"/>
          <ac:spMkLst>
            <pc:docMk/>
            <pc:sldMk cId="1795574341" sldId="261"/>
            <ac:spMk id="2" creationId="{F04A3F09-2E0D-4486-B109-C222ABFB0CCB}"/>
          </ac:spMkLst>
        </pc:spChg>
      </pc:sldChg>
      <pc:sldChg chg="modSp mod">
        <pc:chgData name="Franck FANTINO" userId="3da9c598-8b51-46be-8a8a-ad7e75925fcd" providerId="ADAL" clId="{4EF11E7A-6494-43E3-B38F-6AB4AB2876E5}" dt="2021-01-18T08:54:17.071" v="1791" actId="6549"/>
        <pc:sldMkLst>
          <pc:docMk/>
          <pc:sldMk cId="2240134627" sldId="262"/>
        </pc:sldMkLst>
        <pc:spChg chg="mod">
          <ac:chgData name="Franck FANTINO" userId="3da9c598-8b51-46be-8a8a-ad7e75925fcd" providerId="ADAL" clId="{4EF11E7A-6494-43E3-B38F-6AB4AB2876E5}" dt="2021-01-18T08:54:17.071" v="1791" actId="6549"/>
          <ac:spMkLst>
            <pc:docMk/>
            <pc:sldMk cId="2240134627" sldId="262"/>
            <ac:spMk id="2" creationId="{F04A3F09-2E0D-4486-B109-C222ABFB0CCB}"/>
          </ac:spMkLst>
        </pc:spChg>
      </pc:sldChg>
      <pc:sldChg chg="modSp mod">
        <pc:chgData name="Franck FANTINO" userId="3da9c598-8b51-46be-8a8a-ad7e75925fcd" providerId="ADAL" clId="{4EF11E7A-6494-43E3-B38F-6AB4AB2876E5}" dt="2021-01-18T09:08:39.281" v="2429" actId="207"/>
        <pc:sldMkLst>
          <pc:docMk/>
          <pc:sldMk cId="4073385469" sldId="263"/>
        </pc:sldMkLst>
        <pc:spChg chg="mod">
          <ac:chgData name="Franck FANTINO" userId="3da9c598-8b51-46be-8a8a-ad7e75925fcd" providerId="ADAL" clId="{4EF11E7A-6494-43E3-B38F-6AB4AB2876E5}" dt="2021-01-18T09:08:39.281" v="2429" actId="207"/>
          <ac:spMkLst>
            <pc:docMk/>
            <pc:sldMk cId="4073385469" sldId="263"/>
            <ac:spMk id="6" creationId="{DAB07A6C-6DEB-437E-92A1-BC18C107CDE4}"/>
          </ac:spMkLst>
        </pc:spChg>
      </pc:sldChg>
      <pc:sldChg chg="del">
        <pc:chgData name="Franck FANTINO" userId="3da9c598-8b51-46be-8a8a-ad7e75925fcd" providerId="ADAL" clId="{4EF11E7A-6494-43E3-B38F-6AB4AB2876E5}" dt="2021-01-18T08:54:47.852" v="1792" actId="47"/>
        <pc:sldMkLst>
          <pc:docMk/>
          <pc:sldMk cId="2251486081" sldId="264"/>
        </pc:sldMkLst>
      </pc:sldChg>
      <pc:sldChg chg="del">
        <pc:chgData name="Franck FANTINO" userId="3da9c598-8b51-46be-8a8a-ad7e75925fcd" providerId="ADAL" clId="{4EF11E7A-6494-43E3-B38F-6AB4AB2876E5}" dt="2021-01-18T08:54:51.337" v="1793" actId="47"/>
        <pc:sldMkLst>
          <pc:docMk/>
          <pc:sldMk cId="600162934" sldId="265"/>
        </pc:sldMkLst>
      </pc:sldChg>
      <pc:sldChg chg="del">
        <pc:chgData name="Franck FANTINO" userId="3da9c598-8b51-46be-8a8a-ad7e75925fcd" providerId="ADAL" clId="{4EF11E7A-6494-43E3-B38F-6AB4AB2876E5}" dt="2021-01-18T08:54:56.379" v="1794" actId="47"/>
        <pc:sldMkLst>
          <pc:docMk/>
          <pc:sldMk cId="2374685524" sldId="266"/>
        </pc:sldMkLst>
      </pc:sldChg>
      <pc:sldChg chg="del">
        <pc:chgData name="Franck FANTINO" userId="3da9c598-8b51-46be-8a8a-ad7e75925fcd" providerId="ADAL" clId="{4EF11E7A-6494-43E3-B38F-6AB4AB2876E5}" dt="2021-01-18T08:54:59.721" v="1795" actId="47"/>
        <pc:sldMkLst>
          <pc:docMk/>
          <pc:sldMk cId="555403764" sldId="267"/>
        </pc:sldMkLst>
      </pc:sldChg>
      <pc:sldChg chg="modSp del mod">
        <pc:chgData name="Franck FANTINO" userId="3da9c598-8b51-46be-8a8a-ad7e75925fcd" providerId="ADAL" clId="{4EF11E7A-6494-43E3-B38F-6AB4AB2876E5}" dt="2021-01-18T08:55:03.737" v="1796" actId="47"/>
        <pc:sldMkLst>
          <pc:docMk/>
          <pc:sldMk cId="2388531782" sldId="268"/>
        </pc:sldMkLst>
        <pc:spChg chg="mod">
          <ac:chgData name="Franck FANTINO" userId="3da9c598-8b51-46be-8a8a-ad7e75925fcd" providerId="ADAL" clId="{4EF11E7A-6494-43E3-B38F-6AB4AB2876E5}" dt="2021-01-15T17:08:58.319" v="70" actId="20577"/>
          <ac:spMkLst>
            <pc:docMk/>
            <pc:sldMk cId="2388531782" sldId="268"/>
            <ac:spMk id="3" creationId="{3F77A912-B882-41BB-9A32-83E164621940}"/>
          </ac:spMkLst>
        </pc:spChg>
      </pc:sldChg>
      <pc:sldChg chg="del">
        <pc:chgData name="Franck FANTINO" userId="3da9c598-8b51-46be-8a8a-ad7e75925fcd" providerId="ADAL" clId="{4EF11E7A-6494-43E3-B38F-6AB4AB2876E5}" dt="2021-01-18T08:55:06.664" v="1797" actId="47"/>
        <pc:sldMkLst>
          <pc:docMk/>
          <pc:sldMk cId="819317026" sldId="269"/>
        </pc:sldMkLst>
      </pc:sldChg>
      <pc:sldChg chg="del">
        <pc:chgData name="Franck FANTINO" userId="3da9c598-8b51-46be-8a8a-ad7e75925fcd" providerId="ADAL" clId="{4EF11E7A-6494-43E3-B38F-6AB4AB2876E5}" dt="2021-01-18T08:53:26.621" v="1726" actId="47"/>
        <pc:sldMkLst>
          <pc:docMk/>
          <pc:sldMk cId="976656498" sldId="270"/>
        </pc:sldMkLst>
      </pc:sldChg>
      <pc:sldChg chg="addSp modSp add mod ord">
        <pc:chgData name="Franck FANTINO" userId="3da9c598-8b51-46be-8a8a-ad7e75925fcd" providerId="ADAL" clId="{4EF11E7A-6494-43E3-B38F-6AB4AB2876E5}" dt="2021-01-18T08:53:04.163" v="1725" actId="1076"/>
        <pc:sldMkLst>
          <pc:docMk/>
          <pc:sldMk cId="2934080339" sldId="271"/>
        </pc:sldMkLst>
        <pc:spChg chg="mod">
          <ac:chgData name="Franck FANTINO" userId="3da9c598-8b51-46be-8a8a-ad7e75925fcd" providerId="ADAL" clId="{4EF11E7A-6494-43E3-B38F-6AB4AB2876E5}" dt="2021-01-18T08:35:05.462" v="685" actId="20577"/>
          <ac:spMkLst>
            <pc:docMk/>
            <pc:sldMk cId="2934080339" sldId="271"/>
            <ac:spMk id="2" creationId="{F04A3F09-2E0D-4486-B109-C222ABFB0CCB}"/>
          </ac:spMkLst>
        </pc:spChg>
        <pc:spChg chg="mod">
          <ac:chgData name="Franck FANTINO" userId="3da9c598-8b51-46be-8a8a-ad7e75925fcd" providerId="ADAL" clId="{4EF11E7A-6494-43E3-B38F-6AB4AB2876E5}" dt="2021-01-18T08:48:51.892" v="1723" actId="6549"/>
          <ac:spMkLst>
            <pc:docMk/>
            <pc:sldMk cId="2934080339" sldId="271"/>
            <ac:spMk id="3" creationId="{3F77A912-B882-41BB-9A32-83E164621940}"/>
          </ac:spMkLst>
        </pc:spChg>
        <pc:picChg chg="add mod">
          <ac:chgData name="Franck FANTINO" userId="3da9c598-8b51-46be-8a8a-ad7e75925fcd" providerId="ADAL" clId="{4EF11E7A-6494-43E3-B38F-6AB4AB2876E5}" dt="2021-01-18T08:53:04.163" v="1725" actId="1076"/>
          <ac:picMkLst>
            <pc:docMk/>
            <pc:sldMk cId="2934080339" sldId="271"/>
            <ac:picMk id="6" creationId="{3887E49F-9B70-437A-A5FC-AAB71CE69A64}"/>
          </ac:picMkLst>
        </pc:picChg>
      </pc:sldChg>
      <pc:sldChg chg="modSp add mod ord">
        <pc:chgData name="Franck FANTINO" userId="3da9c598-8b51-46be-8a8a-ad7e75925fcd" providerId="ADAL" clId="{4EF11E7A-6494-43E3-B38F-6AB4AB2876E5}" dt="2021-01-18T09:07:53.882" v="2399" actId="207"/>
        <pc:sldMkLst>
          <pc:docMk/>
          <pc:sldMk cId="3866181475" sldId="272"/>
        </pc:sldMkLst>
        <pc:spChg chg="mod">
          <ac:chgData name="Franck FANTINO" userId="3da9c598-8b51-46be-8a8a-ad7e75925fcd" providerId="ADAL" clId="{4EF11E7A-6494-43E3-B38F-6AB4AB2876E5}" dt="2021-01-18T08:55:31.565" v="1821" actId="20577"/>
          <ac:spMkLst>
            <pc:docMk/>
            <pc:sldMk cId="3866181475" sldId="272"/>
            <ac:spMk id="2" creationId="{F04A3F09-2E0D-4486-B109-C222ABFB0CCB}"/>
          </ac:spMkLst>
        </pc:spChg>
        <pc:spChg chg="mod">
          <ac:chgData name="Franck FANTINO" userId="3da9c598-8b51-46be-8a8a-ad7e75925fcd" providerId="ADAL" clId="{4EF11E7A-6494-43E3-B38F-6AB4AB2876E5}" dt="2021-01-18T09:07:53.882" v="2399" actId="207"/>
          <ac:spMkLst>
            <pc:docMk/>
            <pc:sldMk cId="3866181475" sldId="272"/>
            <ac:spMk id="6" creationId="{8F72E0F3-5188-4CB8-A1D2-8BC2FDF8CC0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02D2F6E-02D4-4FD6-BD7A-C6D59F24642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15F1EA65-7CD6-458A-85BF-AB1B40528C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A1837CB-8B3F-4111-AF0C-43E91EE7DE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45672-7D9F-4E6B-A963-177B84A55D2F}" type="datetimeFigureOut">
              <a:rPr lang="fr-FR" smtClean="0"/>
              <a:t>18/01/2021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739DC2D1-2FFE-4A00-BDB1-3B01E5E64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2CEC88A-4891-415B-92BC-FEDF229E4C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E2E2-57CF-45CD-B8C3-9FC5D7AB78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05034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952A129-3843-48C2-AAD9-B82B091261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C928EE65-6DB3-415B-8A65-BFA1B5534D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926983F2-6C5A-439D-BF41-DF37CD254E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45672-7D9F-4E6B-A963-177B84A55D2F}" type="datetimeFigureOut">
              <a:rPr lang="fr-FR" smtClean="0"/>
              <a:t>18/01/2021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1845318-D0B1-4CA8-B0BC-B8B7B3347D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32E2F095-4C87-41F2-9290-F25A706B1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E2E2-57CF-45CD-B8C3-9FC5D7AB78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910354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CCFF593C-023C-4A62-A3D4-8EB1ED43FCB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DBCBFBA6-C053-4A2E-AEC4-7F030C1D4A9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99D5444-95CC-469B-B775-E9A4E2C2CA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45672-7D9F-4E6B-A963-177B84A55D2F}" type="datetimeFigureOut">
              <a:rPr lang="fr-FR" smtClean="0"/>
              <a:t>18/01/2021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23CB8A8-76AD-4C9C-B016-D00F8F4073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9A1F82-0344-446C-AE3A-5432440EF9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E2E2-57CF-45CD-B8C3-9FC5D7AB78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007414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67C9F52-CC9B-4967-B4F4-4EC3253ECFC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6D1AE4E1-7C34-4D8D-8419-320726CFBDA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7E740B9-188A-47E9-B739-DEF3801DA7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45672-7D9F-4E6B-A963-177B84A55D2F}" type="datetimeFigureOut">
              <a:rPr lang="fr-FR" smtClean="0"/>
              <a:t>18/01/2021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10FAD494-74D2-4D37-8FCE-89C2B21CC5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EF02FD8-9B2B-42E6-B96B-9FCDFAAF8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E2E2-57CF-45CD-B8C3-9FC5D7AB78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54413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54C55F1-5594-4F01-AB65-9FAA94B955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A5BC90C4-002F-449C-8078-0EBBFAACE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73A490A9-63A4-45F2-B667-DC5D9CE5E2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45672-7D9F-4E6B-A963-177B84A55D2F}" type="datetimeFigureOut">
              <a:rPr lang="fr-FR" smtClean="0"/>
              <a:t>18/01/2021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AA50899-07F7-49EB-85AC-36A5D5EB31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B130EDEE-35BE-4A81-B743-264D722B53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E2E2-57CF-45CD-B8C3-9FC5D7AB78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301308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4C3FD42-D60D-49D4-B62A-C81D189C35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4DB832C-5E4A-44B1-9942-90160A4998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BF341A4E-357B-481A-AD92-15AF9DB0C1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969EDFBA-6F74-402D-A880-C6A2663BE6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45672-7D9F-4E6B-A963-177B84A55D2F}" type="datetimeFigureOut">
              <a:rPr lang="fr-FR" smtClean="0"/>
              <a:t>18/01/2021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4A2ACC62-6CB8-4AC4-BACA-52FBE5D937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0D86182-C47B-4757-8492-F1EFD37F4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E2E2-57CF-45CD-B8C3-9FC5D7AB78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431892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4ACE0A-F47B-450A-AE9F-A8D3F10C58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54563B7C-9153-4C8C-B008-609357F788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D0569AB-3F55-4E18-B931-8FD91CC6861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8E2FD9BB-A042-480F-9C0D-D2124EC2AF0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8C3B5A1-A50A-4C57-9C79-FB20BFC3AC6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ABA181CA-6A48-42A0-8419-AC2087ADD7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45672-7D9F-4E6B-A963-177B84A55D2F}" type="datetimeFigureOut">
              <a:rPr lang="fr-FR" smtClean="0"/>
              <a:t>18/01/2021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74189032-C2C8-4C7A-8BB9-6D267C2D5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26DD6803-F8BA-4D60-A1E2-A8BD4B200B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E2E2-57CF-45CD-B8C3-9FC5D7AB78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778275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30F445F-3F56-4209-9ECB-F196D0C58B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B61525DA-ADF8-4C61-AB1D-7FA963AFA9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45672-7D9F-4E6B-A963-177B84A55D2F}" type="datetimeFigureOut">
              <a:rPr lang="fr-FR" smtClean="0"/>
              <a:t>18/01/2021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3A9DDCF9-5468-409D-AF10-4863664A64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8258119E-526A-4373-AD66-B0A0F09263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E2E2-57CF-45CD-B8C3-9FC5D7AB78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007585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D5E2DB08-8159-4174-82CC-A1ED4EEBC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45672-7D9F-4E6B-A963-177B84A55D2F}" type="datetimeFigureOut">
              <a:rPr lang="fr-FR" smtClean="0"/>
              <a:t>18/01/2021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D5103E6F-3FD2-4EE2-B5FE-BAA578E71E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58C383CD-6FC8-4117-94DA-00F39B0A70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E2E2-57CF-45CD-B8C3-9FC5D7AB78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58446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548E2C8-6072-4BEB-9992-D769C546EF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591DB20-C092-4E9D-A693-C924107A905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07E43116-4DFA-4768-845A-50661801F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330FF51-EF27-4B61-807C-1945E66638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45672-7D9F-4E6B-A963-177B84A55D2F}" type="datetimeFigureOut">
              <a:rPr lang="fr-FR" smtClean="0"/>
              <a:t>18/01/2021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F74F70F5-F929-447E-AECE-90B1A9E953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924FCB-BABB-490A-BB21-370783E674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E2E2-57CF-45CD-B8C3-9FC5D7AB78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102076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371CB85-889E-401A-AFD8-4B97776693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11E6802-CEE8-4012-A8EC-43E533F2696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C1E38578-5A50-4E0C-8FFA-23F65B006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6ED513B8-975D-49B9-A032-35883AAB7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145672-7D9F-4E6B-A963-177B84A55D2F}" type="datetimeFigureOut">
              <a:rPr lang="fr-FR" smtClean="0"/>
              <a:t>18/01/2021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B912BD36-CE78-46D2-B3E4-C7ECA3284F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D313E9E-C02E-4C1A-ABAB-D8542FB4CD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4E9E2E2-57CF-45CD-B8C3-9FC5D7AB78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180100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0391A30F-E794-482B-9C30-CAA9E1FC49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119561F-3933-4909-9AC5-48F93C8FF3C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DCD171EC-088F-41D3-9161-EC15FE4A1B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145672-7D9F-4E6B-A963-177B84A55D2F}" type="datetimeFigureOut">
              <a:rPr lang="fr-FR" smtClean="0"/>
              <a:t>18/01/2021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E3E06DA-E059-441A-8F24-0DBCE9101C9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FEF52DE0-CB49-4BBB-918C-BE17425C9C1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E9E2E2-57CF-45CD-B8C3-9FC5D7AB782C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12742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inscription@fanb.mc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www.fanb.mc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CAFB3E-E6E2-4587-A5FC-061F9AED9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91260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75841F-9161-4650-BCE5-20FFE7E29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3" t="3964" b="3964"/>
          <a:stretch/>
        </p:blipFill>
        <p:spPr>
          <a:xfrm>
            <a:off x="575867" y="1"/>
            <a:ext cx="6629806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5602CD2-CFC2-4293-A12B-9E6B353813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238" y="1447357"/>
            <a:ext cx="4253308" cy="1786515"/>
          </a:xfrm>
        </p:spPr>
        <p:txBody>
          <a:bodyPr anchor="t" anchorCtr="1">
            <a:normAutofit/>
          </a:bodyPr>
          <a:lstStyle/>
          <a:p>
            <a:r>
              <a:rPr lang="fr-FR" sz="4100" dirty="0">
                <a:solidFill>
                  <a:srgbClr val="FFFFFF"/>
                </a:solidFill>
                <a:latin typeface="Berlin Sans FB" panose="020E0602020502020306" pitchFamily="34" charset="0"/>
              </a:rPr>
              <a:t>Collège</a:t>
            </a:r>
            <a:br>
              <a:rPr lang="fr-FR" sz="4100" dirty="0">
                <a:solidFill>
                  <a:srgbClr val="FFFFFF"/>
                </a:solidFill>
                <a:latin typeface="Berlin Sans FB" panose="020E0602020502020306" pitchFamily="34" charset="0"/>
              </a:rPr>
            </a:br>
            <a:r>
              <a:rPr lang="fr-FR" sz="4100" dirty="0">
                <a:solidFill>
                  <a:srgbClr val="FFFFFF"/>
                </a:solidFill>
                <a:latin typeface="Berlin Sans FB" panose="020E0602020502020306" pitchFamily="34" charset="0"/>
              </a:rPr>
              <a:t>François d’Assise Nicolas Barré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9604D14E-3201-45C0-9CFA-A79CCFD8608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575866" y="3774705"/>
            <a:ext cx="3658053" cy="955111"/>
          </a:xfrm>
        </p:spPr>
        <p:txBody>
          <a:bodyPr anchor="ctr" anchorCtr="1">
            <a:normAutofit lnSpcReduction="10000"/>
          </a:bodyPr>
          <a:lstStyle/>
          <a:p>
            <a:r>
              <a:rPr lang="fr-FR" sz="2800" dirty="0">
                <a:solidFill>
                  <a:srgbClr val="FFFFFF"/>
                </a:solidFill>
                <a:latin typeface="Berlin Sans FB" panose="020E0602020502020306" pitchFamily="34" charset="0"/>
              </a:rPr>
              <a:t>Présentation</a:t>
            </a:r>
          </a:p>
          <a:p>
            <a:r>
              <a:rPr lang="fr-FR" sz="2800" dirty="0">
                <a:solidFill>
                  <a:srgbClr val="FFFFFF"/>
                </a:solidFill>
                <a:latin typeface="Berlin Sans FB" panose="020E0602020502020306" pitchFamily="34" charset="0"/>
              </a:rPr>
              <a:t>18 et 19 janvier 2021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0086A0-762B-44EE-AA70-A7268A72A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1262" y="0"/>
            <a:ext cx="590073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reine, chope, pièce&#10;&#10;Description générée automatiquement">
            <a:extLst>
              <a:ext uri="{FF2B5EF4-FFF2-40B4-BE49-F238E27FC236}">
                <a16:creationId xmlns:a16="http://schemas.microsoft.com/office/drawing/2014/main" id="{3AC48131-2AB8-4789-B9B0-484147CC0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0739" y="783816"/>
            <a:ext cx="5507803" cy="5287491"/>
          </a:xfrm>
          <a:custGeom>
            <a:avLst/>
            <a:gdLst/>
            <a:ahLst/>
            <a:cxnLst/>
            <a:rect l="l" t="t" r="r" b="b"/>
            <a:pathLst>
              <a:path w="5017317" h="5380277">
                <a:moveTo>
                  <a:pt x="0" y="0"/>
                </a:moveTo>
                <a:lnTo>
                  <a:pt x="5017317" y="0"/>
                </a:lnTo>
                <a:lnTo>
                  <a:pt x="5017317" y="5380277"/>
                </a:lnTo>
                <a:lnTo>
                  <a:pt x="0" y="5380277"/>
                </a:ln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089663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04A3F09-2E0D-4486-B109-C222ABFB0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74" y="714186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rgbClr val="FFFFFF"/>
                </a:solidFill>
                <a:latin typeface="Berlin Sans FB" panose="020E0602020502020306" pitchFamily="34" charset="0"/>
              </a:rPr>
              <a:t>L’établissement</a:t>
            </a:r>
            <a:br>
              <a:rPr lang="fr-FR" sz="3600" dirty="0">
                <a:solidFill>
                  <a:srgbClr val="FFFFFF"/>
                </a:solidFill>
                <a:latin typeface="Berlin Sans FB" panose="020E0602020502020306" pitchFamily="34" charset="0"/>
              </a:rPr>
            </a:br>
            <a:r>
              <a:rPr lang="fr-FR" sz="3600" dirty="0">
                <a:solidFill>
                  <a:srgbClr val="FFFFFF"/>
                </a:solidFill>
                <a:latin typeface="Berlin Sans FB" panose="020E0602020502020306" pitchFamily="34" charset="0"/>
              </a:rPr>
              <a:t>inauguré en 2019</a:t>
            </a:r>
            <a:endParaRPr lang="fr-FR" sz="4000" dirty="0">
              <a:solidFill>
                <a:srgbClr val="FFFF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77A912-B882-41BB-9A32-83E164621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063" y="2487236"/>
            <a:ext cx="10467703" cy="4370764"/>
          </a:xfrm>
        </p:spPr>
        <p:txBody>
          <a:bodyPr numCol="1">
            <a:normAutofit lnSpcReduction="10000"/>
          </a:bodyPr>
          <a:lstStyle/>
          <a:p>
            <a:pPr marL="0" indent="0" algn="ctr">
              <a:buNone/>
            </a:pPr>
            <a:endParaRPr lang="fr-FR" sz="2600" dirty="0">
              <a:solidFill>
                <a:schemeClr val="accent1">
                  <a:lumMod val="75000"/>
                </a:schemeClr>
              </a:solidFill>
              <a:latin typeface="Berlin Sans FB" panose="020E0602020502020306" pitchFamily="34" charset="0"/>
            </a:endParaRPr>
          </a:p>
          <a:p>
            <a:pPr marL="2962275" indent="0" algn="ctr">
              <a:buNone/>
            </a:pPr>
            <a:r>
              <a:rPr lang="fr-FR" sz="26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10 étages pour le collège et le lycée</a:t>
            </a:r>
          </a:p>
          <a:p>
            <a:pPr marL="2867025" indent="0" algn="ctr">
              <a:buNone/>
            </a:pPr>
            <a:r>
              <a:rPr lang="fr-FR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Une répartition Collège / Lycée</a:t>
            </a:r>
          </a:p>
          <a:p>
            <a:pPr marL="2867025" indent="0" algn="ctr">
              <a:buNone/>
            </a:pPr>
            <a:r>
              <a:rPr lang="fr-FR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Un Ecran Numérique Interactif dans chaque salle</a:t>
            </a:r>
          </a:p>
          <a:p>
            <a:pPr marL="2867025" indent="0" algn="ctr">
              <a:buNone/>
            </a:pPr>
            <a:r>
              <a:rPr lang="fr-FR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Des salles spécifiques (Laboratoires de sciences, salles informatiques…)</a:t>
            </a:r>
          </a:p>
          <a:p>
            <a:pPr marL="2867025" indent="0" algn="ctr">
              <a:buNone/>
            </a:pPr>
            <a:r>
              <a:rPr lang="fr-FR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Un Centre de Documentation et d’informations</a:t>
            </a:r>
          </a:p>
          <a:p>
            <a:pPr marL="2867025" indent="0" algn="ctr">
              <a:buNone/>
            </a:pPr>
            <a:r>
              <a:rPr lang="fr-FR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Un Foyer Socio Educatif</a:t>
            </a:r>
          </a:p>
          <a:p>
            <a:pPr marL="2867025" indent="0" algn="ctr">
              <a:buNone/>
            </a:pPr>
            <a:r>
              <a:rPr lang="fr-FR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Un self adapté pour les collégiens</a:t>
            </a:r>
          </a:p>
          <a:p>
            <a:pPr marL="2867025" indent="0" algn="ctr">
              <a:buNone/>
            </a:pPr>
            <a:r>
              <a:rPr lang="fr-FR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…</a:t>
            </a:r>
          </a:p>
          <a:p>
            <a:pPr marL="0" indent="0" algn="ctr">
              <a:buNone/>
            </a:pPr>
            <a:endParaRPr lang="fr-FR" sz="2400" dirty="0">
              <a:solidFill>
                <a:schemeClr val="accent1">
                  <a:lumMod val="40000"/>
                  <a:lumOff val="60000"/>
                </a:schemeClr>
              </a:solidFill>
              <a:latin typeface="Berlin Sans FB" panose="020E0602020502020306" pitchFamily="34" charset="0"/>
            </a:endParaRPr>
          </a:p>
          <a:p>
            <a:pPr marL="0" indent="0" algn="ctr">
              <a:buNone/>
            </a:pPr>
            <a:endParaRPr lang="fr-FR" sz="2400" dirty="0">
              <a:solidFill>
                <a:schemeClr val="accent1">
                  <a:lumMod val="40000"/>
                  <a:lumOff val="60000"/>
                </a:schemeClr>
              </a:solidFill>
              <a:latin typeface="Berlin Sans FB" panose="020E0602020502020306" pitchFamily="34" charset="0"/>
            </a:endParaRPr>
          </a:p>
        </p:txBody>
      </p:sp>
      <p:pic>
        <p:nvPicPr>
          <p:cNvPr id="5" name="Image 4" descr="Une image contenant reine, chope, pièce&#10;&#10;Description générée automatiquement">
            <a:extLst>
              <a:ext uri="{FF2B5EF4-FFF2-40B4-BE49-F238E27FC236}">
                <a16:creationId xmlns:a16="http://schemas.microsoft.com/office/drawing/2014/main" id="{5A84A8A0-7F8C-439F-A723-333981874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595" y="743239"/>
            <a:ext cx="1247105" cy="119744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3887E49F-9B70-437A-A5FC-AAB71CE69A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0075" y="3201423"/>
            <a:ext cx="3108020" cy="23310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40803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04A3F09-2E0D-4486-B109-C222ABFB0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74" y="714186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rgbClr val="FFFFFF"/>
                </a:solidFill>
                <a:latin typeface="Berlin Sans FB" panose="020E0602020502020306" pitchFamily="34" charset="0"/>
              </a:rPr>
              <a:t>Organisation du collège</a:t>
            </a:r>
            <a:br>
              <a:rPr lang="fr-FR" sz="3600" dirty="0">
                <a:solidFill>
                  <a:srgbClr val="FFFFFF"/>
                </a:solidFill>
                <a:latin typeface="Berlin Sans FB" panose="020E0602020502020306" pitchFamily="34" charset="0"/>
              </a:rPr>
            </a:br>
            <a:r>
              <a:rPr lang="fr-FR" sz="3600" dirty="0">
                <a:solidFill>
                  <a:srgbClr val="FFFFFF"/>
                </a:solidFill>
                <a:latin typeface="Berlin Sans FB" panose="020E0602020502020306" pitchFamily="34" charset="0"/>
              </a:rPr>
              <a:t>Le Personnel</a:t>
            </a:r>
            <a:endParaRPr lang="fr-FR" sz="4000" dirty="0">
              <a:solidFill>
                <a:srgbClr val="FFFFFF"/>
              </a:solidFill>
              <a:latin typeface="Bookman Old Style" panose="02050604050505020204" pitchFamily="18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77A912-B882-41BB-9A32-83E164621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75063" y="2487236"/>
            <a:ext cx="10467703" cy="4370764"/>
          </a:xfrm>
        </p:spPr>
        <p:txBody>
          <a:bodyPr numCol="2">
            <a:normAutofit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Au service des jeunes et de leurs parents </a:t>
            </a:r>
          </a:p>
          <a:p>
            <a:pPr marL="990600" indent="-447675">
              <a:lnSpc>
                <a:spcPct val="110000"/>
              </a:lnSpc>
              <a:tabLst>
                <a:tab pos="628650" algn="l"/>
              </a:tabLst>
            </a:pPr>
            <a:r>
              <a:rPr lang="fr-FR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Un Directeur Pédagogique</a:t>
            </a:r>
          </a:p>
          <a:p>
            <a:pPr marL="990600" indent="-447675">
              <a:lnSpc>
                <a:spcPct val="110000"/>
              </a:lnSpc>
              <a:tabLst>
                <a:tab pos="628650" algn="l"/>
              </a:tabLst>
            </a:pPr>
            <a:r>
              <a:rPr lang="fr-FR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Un Conseiller Principal d’Education</a:t>
            </a:r>
          </a:p>
          <a:p>
            <a:pPr marL="990600" indent="-447675">
              <a:lnSpc>
                <a:spcPct val="110000"/>
              </a:lnSpc>
              <a:tabLst>
                <a:tab pos="628650" algn="l"/>
              </a:tabLst>
            </a:pPr>
            <a:r>
              <a:rPr lang="fr-FR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Quatre éducateurs de niveaux</a:t>
            </a:r>
          </a:p>
          <a:p>
            <a:pPr marL="990600" indent="-447675">
              <a:lnSpc>
                <a:spcPct val="110000"/>
              </a:lnSpc>
              <a:tabLst>
                <a:tab pos="628650" algn="l"/>
              </a:tabLst>
            </a:pPr>
            <a:r>
              <a:rPr lang="fr-FR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Deux infirmières</a:t>
            </a:r>
          </a:p>
          <a:p>
            <a:pPr marL="990600" indent="-447675">
              <a:lnSpc>
                <a:spcPct val="110000"/>
              </a:lnSpc>
              <a:tabLst>
                <a:tab pos="628650" algn="l"/>
              </a:tabLst>
            </a:pPr>
            <a:r>
              <a:rPr lang="fr-FR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Une assistante sociale</a:t>
            </a:r>
          </a:p>
          <a:p>
            <a:pPr marL="990600" indent="-447675">
              <a:lnSpc>
                <a:spcPct val="110000"/>
              </a:lnSpc>
              <a:tabLst>
                <a:tab pos="628650" algn="l"/>
              </a:tabLst>
            </a:pPr>
            <a:r>
              <a:rPr lang="fr-FR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Une psychologue scolaire</a:t>
            </a:r>
          </a:p>
          <a:p>
            <a:pPr marL="990600" indent="-447675">
              <a:lnSpc>
                <a:spcPct val="110000"/>
              </a:lnSpc>
              <a:tabLst>
                <a:tab pos="628650" algn="l"/>
              </a:tabLst>
            </a:pPr>
            <a:r>
              <a:rPr lang="fr-FR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Un conseiller d’Orientation</a:t>
            </a:r>
          </a:p>
          <a:p>
            <a:pPr marL="990600" indent="-447675">
              <a:lnSpc>
                <a:spcPct val="110000"/>
              </a:lnSpc>
              <a:tabLst>
                <a:tab pos="628650" algn="l"/>
              </a:tabLst>
            </a:pPr>
            <a:r>
              <a:rPr lang="fr-FR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Une responsable du Foyer</a:t>
            </a:r>
          </a:p>
          <a:p>
            <a:pPr marL="990600" indent="-447675">
              <a:lnSpc>
                <a:spcPct val="110000"/>
              </a:lnSpc>
              <a:tabLst>
                <a:tab pos="628650" algn="l"/>
              </a:tabLst>
            </a:pPr>
            <a:r>
              <a:rPr lang="fr-FR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Plus de 50 enseignants</a:t>
            </a:r>
          </a:p>
          <a:p>
            <a:pPr marL="990600" indent="-447675">
              <a:lnSpc>
                <a:spcPct val="110000"/>
              </a:lnSpc>
              <a:tabLst>
                <a:tab pos="628650" algn="l"/>
              </a:tabLst>
            </a:pPr>
            <a:r>
              <a:rPr lang="fr-FR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Une équipe d’entretien et d’intendance d’une quinzaine de personnes</a:t>
            </a:r>
          </a:p>
          <a:p>
            <a:pPr marL="990600" indent="-447675">
              <a:lnSpc>
                <a:spcPct val="110000"/>
              </a:lnSpc>
              <a:tabLst>
                <a:tab pos="628650" algn="l"/>
              </a:tabLst>
            </a:pPr>
            <a:r>
              <a:rPr lang="fr-FR" sz="24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…</a:t>
            </a:r>
          </a:p>
          <a:p>
            <a:pPr marL="990600" indent="-447675">
              <a:lnSpc>
                <a:spcPct val="110000"/>
              </a:lnSpc>
              <a:tabLst>
                <a:tab pos="628650" algn="l"/>
              </a:tabLst>
            </a:pPr>
            <a:endParaRPr lang="fr-FR" sz="2400" dirty="0">
              <a:solidFill>
                <a:schemeClr val="accent1">
                  <a:lumMod val="75000"/>
                </a:schemeClr>
              </a:solidFill>
              <a:latin typeface="Berlin Sans FB" panose="020E0602020502020306" pitchFamily="34" charset="0"/>
            </a:endParaRPr>
          </a:p>
          <a:p>
            <a:pPr marL="542925" indent="0">
              <a:lnSpc>
                <a:spcPct val="110000"/>
              </a:lnSpc>
              <a:buNone/>
              <a:tabLst>
                <a:tab pos="628650" algn="l"/>
              </a:tabLst>
            </a:pPr>
            <a:endParaRPr lang="fr-FR" sz="2400" dirty="0">
              <a:solidFill>
                <a:schemeClr val="accent1">
                  <a:lumMod val="75000"/>
                </a:schemeClr>
              </a:solidFill>
              <a:latin typeface="Berlin Sans FB" panose="020E0602020502020306" pitchFamily="34" charset="0"/>
            </a:endParaRPr>
          </a:p>
        </p:txBody>
      </p:sp>
      <p:pic>
        <p:nvPicPr>
          <p:cNvPr id="5" name="Image 4" descr="Une image contenant reine, chope, pièce&#10;&#10;Description générée automatiquement">
            <a:extLst>
              <a:ext uri="{FF2B5EF4-FFF2-40B4-BE49-F238E27FC236}">
                <a16:creationId xmlns:a16="http://schemas.microsoft.com/office/drawing/2014/main" id="{5A84A8A0-7F8C-439F-A723-333981874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595" y="743239"/>
            <a:ext cx="1247105" cy="119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34157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04A3F09-2E0D-4486-B109-C222ABFB0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74" y="714186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rgbClr val="FFFFFF"/>
                </a:solidFill>
                <a:latin typeface="Berlin Sans FB" panose="020E0602020502020306" pitchFamily="34" charset="0"/>
              </a:rPr>
              <a:t>Organisation du collège</a:t>
            </a:r>
            <a:br>
              <a:rPr lang="fr-FR" sz="3600" dirty="0">
                <a:solidFill>
                  <a:srgbClr val="FFFFFF"/>
                </a:solidFill>
                <a:latin typeface="Berlin Sans FB" panose="020E0602020502020306" pitchFamily="34" charset="0"/>
              </a:rPr>
            </a:br>
            <a:r>
              <a:rPr lang="fr-FR" sz="3600" dirty="0">
                <a:solidFill>
                  <a:srgbClr val="FFFFFF"/>
                </a:solidFill>
                <a:latin typeface="Berlin Sans FB" panose="020E0602020502020306" pitchFamily="34" charset="0"/>
              </a:rPr>
              <a:t>La classe de 6e</a:t>
            </a:r>
            <a:endParaRPr lang="fr-FR" sz="4000" dirty="0">
              <a:solidFill>
                <a:srgbClr val="FFFFFF"/>
              </a:solidFill>
              <a:latin typeface="Berlin Sans FB" panose="020E0602020502020306" pitchFamily="34" charset="0"/>
            </a:endParaRPr>
          </a:p>
        </p:txBody>
      </p:sp>
      <p:pic>
        <p:nvPicPr>
          <p:cNvPr id="5" name="Image 4" descr="Une image contenant reine, chope, pièce&#10;&#10;Description générée automatiquement">
            <a:extLst>
              <a:ext uri="{FF2B5EF4-FFF2-40B4-BE49-F238E27FC236}">
                <a16:creationId xmlns:a16="http://schemas.microsoft.com/office/drawing/2014/main" id="{5A84A8A0-7F8C-439F-A723-333981874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595" y="743239"/>
            <a:ext cx="1247105" cy="1197446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710E6A7D-00A5-4614-9093-205AECEC0083}"/>
              </a:ext>
            </a:extLst>
          </p:cNvPr>
          <p:cNvSpPr txBox="1">
            <a:spLocks/>
          </p:cNvSpPr>
          <p:nvPr/>
        </p:nvSpPr>
        <p:spPr>
          <a:xfrm>
            <a:off x="6095696" y="2487236"/>
            <a:ext cx="4916926" cy="385689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r-FR" sz="2400" dirty="0">
              <a:solidFill>
                <a:schemeClr val="accent1">
                  <a:lumMod val="40000"/>
                  <a:lumOff val="6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fr-FR" sz="2400" dirty="0">
              <a:solidFill>
                <a:schemeClr val="accent1">
                  <a:lumMod val="40000"/>
                  <a:lumOff val="6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fr-FR" sz="2400" dirty="0">
              <a:solidFill>
                <a:schemeClr val="accent1">
                  <a:lumMod val="40000"/>
                  <a:lumOff val="6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F72E0F3-5188-4CB8-A1D2-8BC2FDF8C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8900"/>
            <a:ext cx="10515600" cy="3856892"/>
          </a:xfrm>
        </p:spPr>
        <p:txBody>
          <a:bodyPr>
            <a:normAutofit/>
          </a:bodyPr>
          <a:lstStyle/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Nouveaux horaires</a:t>
            </a:r>
          </a:p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Découverte de langues étrangères LV2</a:t>
            </a:r>
          </a:p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Des travaux pratiques dans des salles spécifiques (SVT, Techno, Sciences physiques…)</a:t>
            </a:r>
          </a:p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Accompagnement personnalisé pour tous en français, mathématiques et Histoire – Géographie</a:t>
            </a:r>
          </a:p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Aide aux devoirs</a:t>
            </a:r>
          </a:p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…</a:t>
            </a:r>
          </a:p>
          <a:p>
            <a:endParaRPr lang="fr-FR" dirty="0"/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125909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04A3F09-2E0D-4486-B109-C222ABFB0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74" y="714186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rgbClr val="FFFFFF"/>
                </a:solidFill>
                <a:latin typeface="Berlin Sans FB" panose="020E0602020502020306" pitchFamily="34" charset="0"/>
              </a:rPr>
              <a:t>Ecole Directe</a:t>
            </a:r>
            <a:br>
              <a:rPr lang="fr-FR" sz="3600" dirty="0">
                <a:solidFill>
                  <a:srgbClr val="FFFFFF"/>
                </a:solidFill>
                <a:latin typeface="Berlin Sans FB" panose="020E0602020502020306" pitchFamily="34" charset="0"/>
              </a:rPr>
            </a:br>
            <a:r>
              <a:rPr lang="fr-FR" sz="2400" i="1" dirty="0">
                <a:solidFill>
                  <a:srgbClr val="FFFFFF"/>
                </a:solidFill>
                <a:latin typeface="Berlin Sans FB" panose="020E0602020502020306" pitchFamily="34" charset="0"/>
              </a:rPr>
              <a:t>Pour suivre la scolarité de son enfant en temps réel</a:t>
            </a:r>
            <a:endParaRPr lang="fr-FR" sz="4000" i="1" dirty="0">
              <a:solidFill>
                <a:srgbClr val="FFFFFF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77A912-B882-41BB-9A32-83E164621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151" y="2487236"/>
            <a:ext cx="10563224" cy="4180264"/>
          </a:xfrm>
        </p:spPr>
        <p:txBody>
          <a:bodyPr numCol="1">
            <a:normAutofit/>
          </a:bodyPr>
          <a:lstStyle/>
          <a:p>
            <a:pPr marL="0" indent="0">
              <a:spcBef>
                <a:spcPts val="600"/>
              </a:spcBef>
              <a:buNone/>
            </a:pPr>
            <a:endParaRPr lang="fr-FR" sz="2400" u="sng" dirty="0">
              <a:solidFill>
                <a:schemeClr val="accent1">
                  <a:lumMod val="75000"/>
                </a:schemeClr>
              </a:solidFill>
              <a:latin typeface="Berlin Sans FB" panose="020E0602020502020306" pitchFamily="34" charset="0"/>
            </a:endParaRPr>
          </a:p>
          <a:p>
            <a:pPr marL="0" indent="0">
              <a:spcBef>
                <a:spcPts val="600"/>
              </a:spcBef>
              <a:buNone/>
            </a:pPr>
            <a:r>
              <a:rPr lang="fr-FR" sz="2400" u="sng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Deux comptes distincts 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: un compte élève, un compte parents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fr-FR" sz="1800" i="1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(Pour les nouveaux élèves, les identifiants sont distribués à la rentrée et envoyés aux parents par courrier)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endParaRPr lang="fr-FR" sz="1800" i="1" dirty="0">
              <a:solidFill>
                <a:schemeClr val="accent1">
                  <a:lumMod val="75000"/>
                </a:schemeClr>
              </a:solidFill>
              <a:latin typeface="Berlin Sans FB" panose="020E0602020502020306" pitchFamily="34" charset="0"/>
            </a:endParaRP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Consultation des emplois du temps en temps réel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Suivi des devoirs et des contenus de séance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Consultation des résultats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Service de messagerie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Inscription/Dispense restauration scolaire (au plus tard à 10h)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Paiements en ligne (scolarité, restauration…)</a:t>
            </a:r>
          </a:p>
        </p:txBody>
      </p:sp>
      <p:pic>
        <p:nvPicPr>
          <p:cNvPr id="5" name="Image 4" descr="Une image contenant reine, chope, pièce&#10;&#10;Description générée automatiquement">
            <a:extLst>
              <a:ext uri="{FF2B5EF4-FFF2-40B4-BE49-F238E27FC236}">
                <a16:creationId xmlns:a16="http://schemas.microsoft.com/office/drawing/2014/main" id="{5A84A8A0-7F8C-439F-A723-333981874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595" y="743239"/>
            <a:ext cx="1247105" cy="1197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557434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04A3F09-2E0D-4486-B109-C222ABFB0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74" y="714186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fr-FR" sz="3600" dirty="0">
                <a:solidFill>
                  <a:srgbClr val="FFFFFF"/>
                </a:solidFill>
                <a:latin typeface="Berlin Sans FB" panose="020E0602020502020306" pitchFamily="34" charset="0"/>
              </a:rPr>
              <a:t>Tenue scolaire</a:t>
            </a:r>
            <a:endParaRPr lang="fr-FR" sz="4000" dirty="0">
              <a:solidFill>
                <a:srgbClr val="FFFFFF"/>
              </a:solidFill>
              <a:latin typeface="Berlin Sans FB" panose="020E0602020502020306" pitchFamily="34" charset="0"/>
            </a:endParaRP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3F77A912-B882-41BB-9A32-83E1646219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9151" y="2487236"/>
            <a:ext cx="10563224" cy="4180264"/>
          </a:xfrm>
        </p:spPr>
        <p:txBody>
          <a:bodyPr numCol="1">
            <a:normAutofit/>
          </a:bodyPr>
          <a:lstStyle/>
          <a:p>
            <a:pPr marL="0" indent="0" fontAlgn="base">
              <a:spcBef>
                <a:spcPts val="600"/>
              </a:spcBef>
              <a:buNone/>
            </a:pPr>
            <a:endParaRPr lang="fr-FR" sz="2400" dirty="0">
              <a:solidFill>
                <a:schemeClr val="accent1">
                  <a:lumMod val="75000"/>
                </a:schemeClr>
              </a:solidFill>
              <a:latin typeface="Berlin Sans FB" panose="020E0602020502020306" pitchFamily="34" charset="0"/>
            </a:endParaRPr>
          </a:p>
          <a:p>
            <a:pPr marL="0" indent="0" algn="ctr" fontAlgn="base">
              <a:spcBef>
                <a:spcPts val="600"/>
              </a:spcBef>
              <a:buNone/>
            </a:pP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La tenue obligatoire est composée du polo gris de l’établissement auquel pourra être ajouté le pull bleu marine, le blazer ou le sweat FANB. </a:t>
            </a:r>
          </a:p>
          <a:p>
            <a:pPr marL="0" indent="0" algn="ctr" fontAlgn="base">
              <a:spcBef>
                <a:spcPts val="600"/>
              </a:spcBef>
              <a:buNone/>
            </a:pP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Le blazer devra être porté pour les sorties ou pour la venue d’intervenants extérieurs. </a:t>
            </a:r>
          </a:p>
          <a:p>
            <a:pPr marL="0" indent="0" algn="ctr" fontAlgn="base">
              <a:spcBef>
                <a:spcPts val="600"/>
              </a:spcBef>
              <a:buNone/>
            </a:pP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Le bas de la tenue reste libre mais devra être </a:t>
            </a:r>
            <a:r>
              <a:rPr lang="fr-FR" sz="2400" u="sng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de couleur bleue marine ou noire</a:t>
            </a: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.</a:t>
            </a:r>
          </a:p>
          <a:p>
            <a:pPr marL="0" indent="0" algn="ctr">
              <a:spcBef>
                <a:spcPts val="600"/>
              </a:spcBef>
              <a:buNone/>
            </a:pPr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Les chaussures doivent être sobres</a:t>
            </a:r>
          </a:p>
        </p:txBody>
      </p:sp>
      <p:pic>
        <p:nvPicPr>
          <p:cNvPr id="5" name="Image 4" descr="Une image contenant reine, chope, pièce&#10;&#10;Description générée automatiquement">
            <a:extLst>
              <a:ext uri="{FF2B5EF4-FFF2-40B4-BE49-F238E27FC236}">
                <a16:creationId xmlns:a16="http://schemas.microsoft.com/office/drawing/2014/main" id="{5A84A8A0-7F8C-439F-A723-333981874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595" y="743239"/>
            <a:ext cx="1247105" cy="1197446"/>
          </a:xfrm>
          <a:prstGeom prst="rect">
            <a:avLst/>
          </a:prstGeom>
        </p:spPr>
      </p:pic>
      <p:pic>
        <p:nvPicPr>
          <p:cNvPr id="6" name="Image 5">
            <a:extLst>
              <a:ext uri="{FF2B5EF4-FFF2-40B4-BE49-F238E27FC236}">
                <a16:creationId xmlns:a16="http://schemas.microsoft.com/office/drawing/2014/main" id="{6C77D432-CC63-472C-A80B-5657E9832D0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77078" y="5105588"/>
            <a:ext cx="1581150" cy="1581150"/>
          </a:xfrm>
          <a:prstGeom prst="rect">
            <a:avLst/>
          </a:prstGeom>
        </p:spPr>
      </p:pic>
      <p:pic>
        <p:nvPicPr>
          <p:cNvPr id="8" name="Image 7">
            <a:extLst>
              <a:ext uri="{FF2B5EF4-FFF2-40B4-BE49-F238E27FC236}">
                <a16:creationId xmlns:a16="http://schemas.microsoft.com/office/drawing/2014/main" id="{CCD2477C-CFC5-4D1C-B3D4-5A47A61CAE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53389" y="5105588"/>
            <a:ext cx="1581150" cy="1581150"/>
          </a:xfrm>
          <a:prstGeom prst="rect">
            <a:avLst/>
          </a:prstGeom>
        </p:spPr>
      </p:pic>
      <p:pic>
        <p:nvPicPr>
          <p:cNvPr id="10" name="Image 9">
            <a:extLst>
              <a:ext uri="{FF2B5EF4-FFF2-40B4-BE49-F238E27FC236}">
                <a16:creationId xmlns:a16="http://schemas.microsoft.com/office/drawing/2014/main" id="{FE15FE2E-A112-4FBE-AFC7-E7580A38C6F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14698" y="5086350"/>
            <a:ext cx="1581150" cy="1581150"/>
          </a:xfrm>
          <a:prstGeom prst="rect">
            <a:avLst/>
          </a:prstGeom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C9990C9E-D91A-4A14-9E76-18A98B65A15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152318" y="5086350"/>
            <a:ext cx="1581151" cy="15811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01346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F04A3F09-2E0D-4486-B109-C222ABFB0C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9074" y="714186"/>
            <a:ext cx="9833548" cy="1325563"/>
          </a:xfrm>
        </p:spPr>
        <p:txBody>
          <a:bodyPr>
            <a:normAutofit/>
          </a:bodyPr>
          <a:lstStyle/>
          <a:p>
            <a:pPr algn="ctr"/>
            <a:r>
              <a:rPr lang="fr-FR" sz="4000" dirty="0">
                <a:solidFill>
                  <a:srgbClr val="FFFFFF"/>
                </a:solidFill>
                <a:latin typeface="Berlin Sans FB" panose="020E0602020502020306" pitchFamily="34" charset="0"/>
              </a:rPr>
              <a:t>Les inscriptions</a:t>
            </a:r>
          </a:p>
        </p:txBody>
      </p:sp>
      <p:pic>
        <p:nvPicPr>
          <p:cNvPr id="5" name="Image 4" descr="Une image contenant reine, chope, pièce&#10;&#10;Description générée automatiquement">
            <a:extLst>
              <a:ext uri="{FF2B5EF4-FFF2-40B4-BE49-F238E27FC236}">
                <a16:creationId xmlns:a16="http://schemas.microsoft.com/office/drawing/2014/main" id="{5A84A8A0-7F8C-439F-A723-333981874F5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595" y="743239"/>
            <a:ext cx="1247105" cy="1197446"/>
          </a:xfrm>
          <a:prstGeom prst="rect">
            <a:avLst/>
          </a:prstGeom>
        </p:spPr>
      </p:pic>
      <p:sp>
        <p:nvSpPr>
          <p:cNvPr id="7" name="Espace réservé du contenu 2">
            <a:extLst>
              <a:ext uri="{FF2B5EF4-FFF2-40B4-BE49-F238E27FC236}">
                <a16:creationId xmlns:a16="http://schemas.microsoft.com/office/drawing/2014/main" id="{710E6A7D-00A5-4614-9093-205AECEC0083}"/>
              </a:ext>
            </a:extLst>
          </p:cNvPr>
          <p:cNvSpPr txBox="1">
            <a:spLocks/>
          </p:cNvSpPr>
          <p:nvPr/>
        </p:nvSpPr>
        <p:spPr>
          <a:xfrm>
            <a:off x="6095696" y="2487236"/>
            <a:ext cx="4916926" cy="3856892"/>
          </a:xfrm>
          <a:prstGeom prst="rect">
            <a:avLst/>
          </a:prstGeom>
        </p:spPr>
        <p:txBody>
          <a:bodyPr vert="horz" lIns="91440" tIns="45720" rIns="91440" bIns="45720" numCol="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endParaRPr lang="fr-FR" sz="2400" dirty="0">
              <a:solidFill>
                <a:schemeClr val="accent1">
                  <a:lumMod val="40000"/>
                  <a:lumOff val="6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fr-FR" sz="2400" dirty="0">
              <a:solidFill>
                <a:schemeClr val="accent1">
                  <a:lumMod val="40000"/>
                  <a:lumOff val="60000"/>
                </a:schemeClr>
              </a:solidFill>
              <a:latin typeface="Cambria" panose="02040503050406030204" pitchFamily="18" charset="0"/>
            </a:endParaRPr>
          </a:p>
          <a:p>
            <a:pPr marL="0" indent="0" algn="ctr">
              <a:buFont typeface="Arial" panose="020B0604020202020204" pitchFamily="34" charset="0"/>
              <a:buNone/>
            </a:pPr>
            <a:endParaRPr lang="fr-FR" sz="2400" dirty="0">
              <a:solidFill>
                <a:schemeClr val="accent1">
                  <a:lumMod val="40000"/>
                  <a:lumOff val="60000"/>
                </a:schemeClr>
              </a:solidFill>
              <a:latin typeface="Cambria" panose="02040503050406030204" pitchFamily="18" charset="0"/>
            </a:endParaRP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8F72E0F3-5188-4CB8-A1D2-8BC2FDF8CC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28900"/>
            <a:ext cx="10515600" cy="3856892"/>
          </a:xfrm>
        </p:spPr>
        <p:txBody>
          <a:bodyPr>
            <a:normAutofit fontScale="92500" lnSpcReduction="10000"/>
          </a:bodyPr>
          <a:lstStyle/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Pour les élèves du Cours Saint Maur ou de l’école François d’Assise – Nicolas Barré </a:t>
            </a:r>
          </a:p>
          <a:p>
            <a:pPr marL="0" indent="0">
              <a:buNone/>
            </a:pPr>
            <a:r>
              <a:rPr lang="fr-FR" sz="26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Réinscription par l’intermédiaire des écoles</a:t>
            </a:r>
          </a:p>
          <a:p>
            <a:pPr marL="0" indent="0">
              <a:buNone/>
            </a:pPr>
            <a:endParaRPr lang="fr-FR" dirty="0"/>
          </a:p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Pour les élèves provenant d’une école en Principauté ou domiciliés à Monaco</a:t>
            </a:r>
          </a:p>
          <a:p>
            <a:pPr marL="0" indent="0">
              <a:buNone/>
            </a:pPr>
            <a:r>
              <a:rPr lang="fr-FR" sz="26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Demande de dossier auprès du secrétariat du collège </a:t>
            </a:r>
            <a:r>
              <a:rPr lang="fr-FR" sz="2600" b="1" dirty="0">
                <a:solidFill>
                  <a:srgbClr val="FF0000"/>
                </a:solidFill>
                <a:latin typeface="Cambria" panose="020405030504060302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inscription@fanb.mc</a:t>
            </a:r>
            <a:endParaRPr lang="fr-FR" sz="2600" b="1" dirty="0">
              <a:solidFill>
                <a:srgbClr val="FF0000"/>
              </a:solidFill>
              <a:latin typeface="Cambria" panose="02040503050406030204" pitchFamily="18" charset="0"/>
            </a:endParaRPr>
          </a:p>
          <a:p>
            <a:pPr marL="0" indent="0">
              <a:buNone/>
            </a:pPr>
            <a:endParaRPr lang="fr-FR" dirty="0"/>
          </a:p>
          <a:p>
            <a:r>
              <a:rPr lang="fr-FR" sz="2400" dirty="0">
                <a:solidFill>
                  <a:schemeClr val="accent1">
                    <a:lumMod val="75000"/>
                  </a:schemeClr>
                </a:solidFill>
                <a:latin typeface="Berlin Sans FB" panose="020E0602020502020306" pitchFamily="34" charset="0"/>
              </a:rPr>
              <a:t>Pour les élèves scolarisés et domiciliés en France</a:t>
            </a:r>
          </a:p>
          <a:p>
            <a:pPr marL="0" indent="0">
              <a:buNone/>
            </a:pPr>
            <a:r>
              <a:rPr lang="fr-FR" sz="2600" dirty="0">
                <a:solidFill>
                  <a:schemeClr val="accent1">
                    <a:lumMod val="40000"/>
                    <a:lumOff val="60000"/>
                  </a:schemeClr>
                </a:solidFill>
                <a:latin typeface="Cambria" panose="02040503050406030204" pitchFamily="18" charset="0"/>
              </a:rPr>
              <a:t>Demande de dérogation auprès de la Direction de l’Education Nationale, de la Jeunesse et des Sports</a:t>
            </a: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386618147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2CCAFB3E-E6E2-4587-A5FC-061F9AED9A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1912600" cy="6858000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5975841F-9161-4650-BCE5-20FFE7E2961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33" t="3964" b="3964"/>
          <a:stretch/>
        </p:blipFill>
        <p:spPr>
          <a:xfrm>
            <a:off x="575867" y="1"/>
            <a:ext cx="6629806" cy="6857999"/>
          </a:xfrm>
          <a:custGeom>
            <a:avLst/>
            <a:gdLst>
              <a:gd name="connsiteX0" fmla="*/ 0 w 7554138"/>
              <a:gd name="connsiteY0" fmla="*/ 0 h 6857999"/>
              <a:gd name="connsiteX1" fmla="*/ 7554138 w 7554138"/>
              <a:gd name="connsiteY1" fmla="*/ 0 h 6857999"/>
              <a:gd name="connsiteX2" fmla="*/ 7554138 w 7554138"/>
              <a:gd name="connsiteY2" fmla="*/ 6857999 h 6857999"/>
              <a:gd name="connsiteX3" fmla="*/ 0 w 7554138"/>
              <a:gd name="connsiteY3" fmla="*/ 6857999 h 68579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554138" h="6857999">
                <a:moveTo>
                  <a:pt x="0" y="0"/>
                </a:moveTo>
                <a:lnTo>
                  <a:pt x="7554138" y="0"/>
                </a:lnTo>
                <a:lnTo>
                  <a:pt x="7554138" y="6857999"/>
                </a:lnTo>
                <a:lnTo>
                  <a:pt x="0" y="6857999"/>
                </a:lnTo>
                <a:close/>
              </a:path>
            </a:pathLst>
          </a:custGeom>
        </p:spPr>
      </p:pic>
      <p:sp>
        <p:nvSpPr>
          <p:cNvPr id="2" name="Titre 1">
            <a:extLst>
              <a:ext uri="{FF2B5EF4-FFF2-40B4-BE49-F238E27FC236}">
                <a16:creationId xmlns:a16="http://schemas.microsoft.com/office/drawing/2014/main" id="{D5602CD2-CFC2-4293-A12B-9E6B3538139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8238" y="1377688"/>
            <a:ext cx="4371326" cy="1786515"/>
          </a:xfrm>
        </p:spPr>
        <p:txBody>
          <a:bodyPr anchor="t" anchorCtr="1">
            <a:normAutofit/>
          </a:bodyPr>
          <a:lstStyle/>
          <a:p>
            <a:r>
              <a:rPr lang="fr-FR" sz="3600" dirty="0">
                <a:solidFill>
                  <a:srgbClr val="FFFFFF"/>
                </a:solidFill>
                <a:latin typeface="Berlin Sans FB" panose="020E0602020502020306" pitchFamily="34" charset="0"/>
              </a:rPr>
              <a:t>Collège</a:t>
            </a:r>
            <a:br>
              <a:rPr lang="fr-FR" sz="3600" dirty="0">
                <a:solidFill>
                  <a:srgbClr val="FFFFFF"/>
                </a:solidFill>
                <a:latin typeface="Berlin Sans FB" panose="020E0602020502020306" pitchFamily="34" charset="0"/>
              </a:rPr>
            </a:br>
            <a:r>
              <a:rPr lang="fr-FR" sz="3600" dirty="0">
                <a:solidFill>
                  <a:srgbClr val="FFFFFF"/>
                </a:solidFill>
                <a:latin typeface="Berlin Sans FB" panose="020E0602020502020306" pitchFamily="34" charset="0"/>
              </a:rPr>
              <a:t>François d’Assise</a:t>
            </a:r>
            <a:br>
              <a:rPr lang="fr-FR" sz="3600" dirty="0">
                <a:solidFill>
                  <a:srgbClr val="FFFFFF"/>
                </a:solidFill>
                <a:latin typeface="Berlin Sans FB" panose="020E0602020502020306" pitchFamily="34" charset="0"/>
              </a:rPr>
            </a:br>
            <a:r>
              <a:rPr lang="fr-FR" sz="3600" dirty="0">
                <a:solidFill>
                  <a:srgbClr val="FFFFFF"/>
                </a:solidFill>
                <a:latin typeface="Berlin Sans FB" panose="020E0602020502020306" pitchFamily="34" charset="0"/>
              </a:rPr>
              <a:t>Nicolas Barré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640086A0-762B-44EE-AA70-A7268A72ACC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291262" y="0"/>
            <a:ext cx="5900738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Image 4" descr="Une image contenant reine, chope, pièce&#10;&#10;Description générée automatiquement">
            <a:extLst>
              <a:ext uri="{FF2B5EF4-FFF2-40B4-BE49-F238E27FC236}">
                <a16:creationId xmlns:a16="http://schemas.microsoft.com/office/drawing/2014/main" id="{3AC48131-2AB8-4789-B9B0-484147CC03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151" y="746428"/>
            <a:ext cx="5507803" cy="5287491"/>
          </a:xfrm>
          <a:custGeom>
            <a:avLst/>
            <a:gdLst/>
            <a:ahLst/>
            <a:cxnLst/>
            <a:rect l="l" t="t" r="r" b="b"/>
            <a:pathLst>
              <a:path w="5017317" h="5380277">
                <a:moveTo>
                  <a:pt x="0" y="0"/>
                </a:moveTo>
                <a:lnTo>
                  <a:pt x="5017317" y="0"/>
                </a:lnTo>
                <a:lnTo>
                  <a:pt x="5017317" y="5380277"/>
                </a:lnTo>
                <a:lnTo>
                  <a:pt x="0" y="5380277"/>
                </a:lnTo>
                <a:close/>
              </a:path>
            </a:pathLst>
          </a:custGeom>
        </p:spPr>
      </p:pic>
      <p:sp>
        <p:nvSpPr>
          <p:cNvPr id="6" name="Sous-titre 5">
            <a:extLst>
              <a:ext uri="{FF2B5EF4-FFF2-40B4-BE49-F238E27FC236}">
                <a16:creationId xmlns:a16="http://schemas.microsoft.com/office/drawing/2014/main" id="{DAB07A6C-6DEB-437E-92A1-BC18C107C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8238" y="3269519"/>
            <a:ext cx="4371327" cy="2141124"/>
          </a:xfrm>
        </p:spPr>
        <p:txBody>
          <a:bodyPr>
            <a:normAutofit fontScale="70000" lnSpcReduction="20000"/>
          </a:bodyPr>
          <a:lstStyle/>
          <a:p>
            <a:r>
              <a:rPr lang="fr-FR" dirty="0">
                <a:solidFill>
                  <a:schemeClr val="bg1"/>
                </a:solidFill>
                <a:latin typeface="Berlin Sans FB" panose="020E0602020502020306" pitchFamily="34" charset="0"/>
              </a:rPr>
              <a:t>11, avenue </a:t>
            </a:r>
            <a:r>
              <a:rPr lang="fr-FR" dirty="0" err="1">
                <a:solidFill>
                  <a:schemeClr val="bg1"/>
                </a:solidFill>
                <a:latin typeface="Berlin Sans FB" panose="020E0602020502020306" pitchFamily="34" charset="0"/>
              </a:rPr>
              <a:t>Roqueville</a:t>
            </a:r>
            <a:endParaRPr lang="fr-FR" dirty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r>
              <a:rPr lang="fr-FR" dirty="0">
                <a:solidFill>
                  <a:schemeClr val="bg1"/>
                </a:solidFill>
                <a:latin typeface="Berlin Sans FB" panose="020E0602020502020306" pitchFamily="34" charset="0"/>
              </a:rPr>
              <a:t>98000 Monaco</a:t>
            </a:r>
          </a:p>
          <a:p>
            <a:endParaRPr lang="fr-FR" dirty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r>
              <a:rPr lang="fr-FR" dirty="0">
                <a:solidFill>
                  <a:schemeClr val="bg1"/>
                </a:solidFill>
                <a:latin typeface="Berlin Sans FB" panose="020E0602020502020306" pitchFamily="34" charset="0"/>
              </a:rPr>
              <a:t>Tél : (+377) 97 70 25 90</a:t>
            </a:r>
          </a:p>
          <a:p>
            <a:r>
              <a:rPr lang="fr-FR" dirty="0">
                <a:solidFill>
                  <a:srgbClr val="FF0000"/>
                </a:solidFill>
                <a:latin typeface="Berlin Sans FB" panose="020E0602020502020306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www.fanb.mc</a:t>
            </a:r>
            <a:endParaRPr lang="fr-FR" dirty="0">
              <a:solidFill>
                <a:srgbClr val="FF0000"/>
              </a:solidFill>
              <a:latin typeface="Berlin Sans FB" panose="020E0602020502020306" pitchFamily="34" charset="0"/>
            </a:endParaRPr>
          </a:p>
          <a:p>
            <a:endParaRPr lang="fr-FR" dirty="0">
              <a:solidFill>
                <a:schemeClr val="bg1"/>
              </a:solidFill>
              <a:latin typeface="Berlin Sans FB" panose="020E0602020502020306" pitchFamily="34" charset="0"/>
            </a:endParaRPr>
          </a:p>
          <a:p>
            <a:r>
              <a:rPr lang="fr-FR" dirty="0">
                <a:solidFill>
                  <a:schemeClr val="bg1"/>
                </a:solidFill>
                <a:latin typeface="Berlin Sans FB" panose="020E0602020502020306" pitchFamily="34" charset="0"/>
              </a:rPr>
              <a:t>inscription@fanb.mc</a:t>
            </a:r>
          </a:p>
        </p:txBody>
      </p:sp>
    </p:spTree>
    <p:extLst>
      <p:ext uri="{BB962C8B-B14F-4D97-AF65-F5344CB8AC3E}">
        <p14:creationId xmlns:p14="http://schemas.microsoft.com/office/powerpoint/2010/main" val="4073385469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542</TotalTime>
  <Words>420</Words>
  <Application>Microsoft Office PowerPoint</Application>
  <PresentationFormat>Grand écran</PresentationFormat>
  <Paragraphs>69</Paragraphs>
  <Slides>8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5" baseType="lpstr">
      <vt:lpstr>Arial</vt:lpstr>
      <vt:lpstr>Berlin Sans FB</vt:lpstr>
      <vt:lpstr>Bookman Old Style</vt:lpstr>
      <vt:lpstr>Calibri</vt:lpstr>
      <vt:lpstr>Calibri Light</vt:lpstr>
      <vt:lpstr>Cambria</vt:lpstr>
      <vt:lpstr>Thème Office</vt:lpstr>
      <vt:lpstr>Collège François d’Assise Nicolas Barré</vt:lpstr>
      <vt:lpstr>L’établissement inauguré en 2019</vt:lpstr>
      <vt:lpstr>Organisation du collège Le Personnel</vt:lpstr>
      <vt:lpstr>Organisation du collège La classe de 6e</vt:lpstr>
      <vt:lpstr>Ecole Directe Pour suivre la scolarité de son enfant en temps réel</vt:lpstr>
      <vt:lpstr>Tenue scolaire</vt:lpstr>
      <vt:lpstr>Les inscriptions</vt:lpstr>
      <vt:lpstr>Collège François d’Assise Nicolas Barré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Collège François d’Assise Nicolas Barré</dc:title>
  <dc:creator>Franck FANTINO</dc:creator>
  <cp:lastModifiedBy>Franck FANTINO</cp:lastModifiedBy>
  <cp:revision>350</cp:revision>
  <dcterms:created xsi:type="dcterms:W3CDTF">2020-08-27T08:42:02Z</dcterms:created>
  <dcterms:modified xsi:type="dcterms:W3CDTF">2021-01-18T09:08:54Z</dcterms:modified>
</cp:coreProperties>
</file>